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CC5E8-C3D3-44B4-82F2-1BF679A2C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84A4C3-4082-4D6D-B67D-20DEA3E24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E7DB6-4DD9-4377-9B02-FB50E3DED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FE050-A419-4ADE-B6DB-61ED1661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C82E0-DA40-4CC5-8203-C5D2DA35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82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79D8-48D7-4727-A54E-76ADF766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AA5446-EC78-4AEB-B836-BF48CF5C0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5B77E-3E5A-407D-BAC0-02A1BE87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5636A-7523-4D3E-8CCC-A4E94CB3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495C6-B892-4DEB-A8C6-7E78460CF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0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C31BDF-C48B-4A03-9ECC-6A31DB38A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892AEA-9C67-4A0D-BB1A-9F3DB15E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3609D-489D-43E3-9783-5F0B2DBF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714395-8A4A-44F2-8E7E-23314BD7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79DA00-3C5B-4270-A080-F8EBE2AD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8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CEBD9-4982-42E6-A6F3-CD2F8D96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FA4FA-7C9F-4002-AA89-00F0C1AB1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F3E93-A6AA-46F8-A765-6BCAB9562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1335B-435D-4457-B2BA-E78CBDBC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6D4A3E-96F2-46B5-8BD7-D1B47CF2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4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599C5-3D61-417F-B97B-A2922E76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675BF9-A2D1-4F62-880A-BB96A6B9D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7C871-F2F1-4582-A194-927B0284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61859-B1AD-4CA9-B286-DC84D35E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7D6A1-8EC6-42EE-BBF5-7D53CCB9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4908-E5A2-46B1-A181-0268CCFB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B2DF8-F949-4D7A-90E5-83479376E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FC310B-924F-4548-B78F-B638C3052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71895F-A0AC-41DB-BEA1-3FC84325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81AF0-AA57-4CEB-B002-0CCC65844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9C24FC-EC9D-4F57-ABD7-36E9ACEF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70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E8AA8-3D43-4A69-A649-F06C1750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35262-FEDA-4C43-B5B4-5CF0BBD50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5B2EF9-8E0D-400F-9789-ADB13AE36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56EAE7-5F1F-487A-AEF4-EBE535284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237906-95CF-4E02-A62F-161EB46BB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178560-E965-419C-87EE-3B6659C7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0F1D2-65AB-4F72-8FEC-3C33311D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189D3B-5D09-40FF-8ADE-C6AF0D5E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2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CCD6B-15C1-430C-9866-FBD0CA5B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B83F19-4E49-404C-BC34-9EE760CC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97AB58-D89B-4E89-B0E5-CDD6F871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5A1BA-9423-404B-B4DD-CE952394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00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7818BE-4D9B-47AC-8D35-660C921C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452F6B-4715-43D8-B26C-C37A5947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D713B3-A5F5-4B47-B632-E4D423BE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3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06EBA-1A92-4194-A5BD-B83F49AD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206A6-58E3-4A67-AD39-71C585EA8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5C85EF-8CF3-4C06-B365-FE257581C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9884F0-6C71-4D85-BDCB-645EB379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AD8248-7AB3-417F-BEA6-4C91864B8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D46738-8E78-443D-9EB9-03A06BB6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95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61A79-0A03-45C9-BB64-C4677995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8BFF1A-8C0E-4135-9779-2A69B5BE2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AD03E6-C17A-4445-B25A-0D8FB8A29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D2C9B-5FF6-4B64-BA37-6734A7D38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E36625-81CE-463B-A53D-35EB757A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104C9-3ECC-4ADA-ABCC-2E7A0381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38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63A63-3342-4037-A9A0-260C5C89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B7EE73-30E4-4B2A-B3E1-404F5EBF6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4F822-AA75-48EC-97A5-959F3D9A0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AF95C-EEF9-436C-A915-22874ECB0DEE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585F7-4674-4665-8AB0-9834F0AC2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BE2D6-7EE5-46AA-9101-89DF5314B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E5AB-C747-4AE8-8633-AE337C168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74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0B4A-15E4-4A7B-B6CD-3E2642B81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Web</a:t>
            </a:r>
            <a:r>
              <a:rPr lang="ko-KR" altLang="en-US"/>
              <a:t> 프로젝트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4A9615-429C-413A-B342-5F667B59D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반응형 웹 제작</a:t>
            </a:r>
            <a:r>
              <a:rPr lang="en-US" altLang="ko-KR"/>
              <a:t>&gt;</a:t>
            </a:r>
          </a:p>
          <a:p>
            <a:r>
              <a:rPr lang="ko-KR" altLang="en-US"/>
              <a:t>조현기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681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3BB710-7B18-4327-8622-FC55EAC46052}"/>
              </a:ext>
            </a:extLst>
          </p:cNvPr>
          <p:cNvSpPr txBox="1"/>
          <p:nvPr/>
        </p:nvSpPr>
        <p:spPr>
          <a:xfrm>
            <a:off x="101442" y="215369"/>
            <a:ext cx="591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메뉴</a:t>
            </a:r>
            <a:r>
              <a:rPr lang="en-US" altLang="ko-KR" sz="4000" dirty="0"/>
              <a:t>5</a:t>
            </a:r>
            <a:r>
              <a:rPr lang="ko-KR" altLang="en-US" sz="4000" dirty="0"/>
              <a:t> </a:t>
            </a:r>
            <a:r>
              <a:rPr lang="en-US" altLang="ko-KR" sz="4000" dirty="0"/>
              <a:t>(</a:t>
            </a:r>
            <a:r>
              <a:rPr lang="ko-KR" altLang="en-US" sz="3500" dirty="0"/>
              <a:t>제작자 소개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pic>
        <p:nvPicPr>
          <p:cNvPr id="4" name="그림 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1FB76F63-AB77-4F1D-8528-8C330D825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60" y="579706"/>
            <a:ext cx="7571098" cy="56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9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5BE736A3-F478-40D9-85A6-30AFDB6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92" y="0"/>
            <a:ext cx="732170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B710-7B18-4327-8622-FC55EAC46052}"/>
              </a:ext>
            </a:extLst>
          </p:cNvPr>
          <p:cNvSpPr txBox="1"/>
          <p:nvPr/>
        </p:nvSpPr>
        <p:spPr>
          <a:xfrm>
            <a:off x="128337" y="272715"/>
            <a:ext cx="45880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/>
              <a:t>전체화면</a:t>
            </a:r>
            <a:r>
              <a:rPr lang="en-US" altLang="ko-KR" sz="4500"/>
              <a:t>(</a:t>
            </a:r>
            <a:r>
              <a:rPr lang="ko-KR" altLang="en-US" sz="4500"/>
              <a:t>홈화면</a:t>
            </a:r>
            <a:r>
              <a:rPr lang="en-US" altLang="ko-KR" sz="4500"/>
              <a:t>)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291391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3BB710-7B18-4327-8622-FC55EAC46052}"/>
              </a:ext>
            </a:extLst>
          </p:cNvPr>
          <p:cNvSpPr txBox="1"/>
          <p:nvPr/>
        </p:nvSpPr>
        <p:spPr>
          <a:xfrm>
            <a:off x="128337" y="272715"/>
            <a:ext cx="45880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홈 </a:t>
            </a:r>
            <a:r>
              <a:rPr lang="en-US" altLang="ko-KR" sz="5000" dirty="0"/>
              <a:t>(</a:t>
            </a:r>
            <a:r>
              <a:rPr lang="ko-KR" altLang="en-US" sz="5000" dirty="0"/>
              <a:t>상단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2AC39FE-49F7-4184-87FD-6D22EB585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78" y="-1"/>
            <a:ext cx="8863122" cy="658528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CD332C-F506-41CE-97C6-92778913D060}"/>
              </a:ext>
            </a:extLst>
          </p:cNvPr>
          <p:cNvSpPr/>
          <p:nvPr/>
        </p:nvSpPr>
        <p:spPr>
          <a:xfrm>
            <a:off x="9545053" y="0"/>
            <a:ext cx="2646947" cy="4973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6E64A5D-A3AD-4F1E-A55F-4A30278F45D3}"/>
              </a:ext>
            </a:extLst>
          </p:cNvPr>
          <p:cNvSpPr/>
          <p:nvPr/>
        </p:nvSpPr>
        <p:spPr>
          <a:xfrm>
            <a:off x="8173453" y="637183"/>
            <a:ext cx="1371600" cy="560748"/>
          </a:xfrm>
          <a:prstGeom prst="wedgeRoundRectCallout">
            <a:avLst>
              <a:gd name="adj1" fmla="val 46488"/>
              <a:gd name="adj2" fmla="val -8458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ysClr val="windowText" lastClr="000000"/>
                </a:solidFill>
              </a:rPr>
              <a:t>퀵</a:t>
            </a:r>
            <a:r>
              <a:rPr lang="ko-KR" altLang="en-US" dirty="0">
                <a:solidFill>
                  <a:sysClr val="windowText" lastClr="000000"/>
                </a:solidFill>
              </a:rPr>
              <a:t> 메뉴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F5BD2D76-5025-4D5D-A40B-706E903E106C}"/>
              </a:ext>
            </a:extLst>
          </p:cNvPr>
          <p:cNvSpPr/>
          <p:nvPr/>
        </p:nvSpPr>
        <p:spPr>
          <a:xfrm>
            <a:off x="6104023" y="1067489"/>
            <a:ext cx="1371600" cy="560748"/>
          </a:xfrm>
          <a:prstGeom prst="wedgeRoundRectCallout">
            <a:avLst>
              <a:gd name="adj1" fmla="val -67238"/>
              <a:gd name="adj2" fmla="val -6060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메인 로고</a:t>
            </a:r>
          </a:p>
        </p:txBody>
      </p:sp>
    </p:spTree>
    <p:extLst>
      <p:ext uri="{BB962C8B-B14F-4D97-AF65-F5344CB8AC3E}">
        <p14:creationId xmlns:p14="http://schemas.microsoft.com/office/powerpoint/2010/main" val="226054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3BB710-7B18-4327-8622-FC55EAC46052}"/>
              </a:ext>
            </a:extLst>
          </p:cNvPr>
          <p:cNvSpPr txBox="1"/>
          <p:nvPr/>
        </p:nvSpPr>
        <p:spPr>
          <a:xfrm>
            <a:off x="101443" y="215369"/>
            <a:ext cx="4588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홈 </a:t>
            </a:r>
            <a:r>
              <a:rPr lang="en-US" altLang="ko-KR" sz="3000" dirty="0"/>
              <a:t>(</a:t>
            </a:r>
            <a:r>
              <a:rPr lang="ko-KR" altLang="en-US" sz="3000" dirty="0"/>
              <a:t>네비게이션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55296-DBA6-43B2-ACA3-4BD8BF69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5791"/>
            <a:ext cx="6879432" cy="29843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3CB278-B932-48F5-9FEA-5DD596175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10" y="835052"/>
            <a:ext cx="4745195" cy="1234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6F5D16-FA69-4A2E-8298-20F5B06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10" y="2985247"/>
            <a:ext cx="4772117" cy="2269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6D4D76-9446-4401-914A-A3892A14131F}"/>
              </a:ext>
            </a:extLst>
          </p:cNvPr>
          <p:cNvSpPr txBox="1"/>
          <p:nvPr/>
        </p:nvSpPr>
        <p:spPr>
          <a:xfrm>
            <a:off x="7143910" y="5390148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(width</a:t>
            </a:r>
            <a:r>
              <a:rPr lang="ko-KR" altLang="en-US" dirty="0"/>
              <a:t>가 </a:t>
            </a:r>
            <a:r>
              <a:rPr lang="en-US" altLang="ko-KR" dirty="0"/>
              <a:t>450px</a:t>
            </a:r>
            <a:r>
              <a:rPr lang="ko-KR" altLang="en-US" dirty="0"/>
              <a:t>이하일 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B2D0B0-20AE-49CC-BCCA-E208CB1805F2}"/>
              </a:ext>
            </a:extLst>
          </p:cNvPr>
          <p:cNvSpPr txBox="1"/>
          <p:nvPr/>
        </p:nvSpPr>
        <p:spPr>
          <a:xfrm>
            <a:off x="7143910" y="1925519"/>
            <a:ext cx="338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(width</a:t>
            </a:r>
            <a:r>
              <a:rPr lang="ko-KR" altLang="en-US" dirty="0"/>
              <a:t>가</a:t>
            </a:r>
            <a:r>
              <a:rPr lang="en-US" altLang="ko-KR" dirty="0"/>
              <a:t> 451~649px</a:t>
            </a:r>
            <a:r>
              <a:rPr lang="ko-KR" altLang="en-US" dirty="0"/>
              <a:t>사이일 </a:t>
            </a:r>
            <a:r>
              <a:rPr lang="ko-KR" altLang="en-US" dirty="0" err="1"/>
              <a:t>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E10D1-3C8B-428E-A555-74F8A36D065A}"/>
              </a:ext>
            </a:extLst>
          </p:cNvPr>
          <p:cNvSpPr txBox="1"/>
          <p:nvPr/>
        </p:nvSpPr>
        <p:spPr>
          <a:xfrm>
            <a:off x="101443" y="4119794"/>
            <a:ext cx="38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(width</a:t>
            </a:r>
            <a:r>
              <a:rPr lang="ko-KR" altLang="en-US" dirty="0"/>
              <a:t>가</a:t>
            </a:r>
            <a:r>
              <a:rPr lang="en-US" altLang="ko-KR" dirty="0"/>
              <a:t> 961px</a:t>
            </a:r>
            <a:r>
              <a:rPr lang="ko-KR" altLang="en-US" dirty="0"/>
              <a:t>이상</a:t>
            </a:r>
            <a:r>
              <a:rPr lang="en-US" altLang="ko-KR" dirty="0"/>
              <a:t>(</a:t>
            </a:r>
            <a:r>
              <a:rPr lang="ko-KR" altLang="en-US" dirty="0"/>
              <a:t>전체화면</a:t>
            </a:r>
            <a:r>
              <a:rPr lang="en-US" altLang="ko-KR" dirty="0"/>
              <a:t>)</a:t>
            </a:r>
            <a:r>
              <a:rPr lang="ko-KR" altLang="en-US" dirty="0" err="1"/>
              <a:t>일때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4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3BB710-7B18-4327-8622-FC55EAC46052}"/>
              </a:ext>
            </a:extLst>
          </p:cNvPr>
          <p:cNvSpPr txBox="1"/>
          <p:nvPr/>
        </p:nvSpPr>
        <p:spPr>
          <a:xfrm>
            <a:off x="101443" y="215369"/>
            <a:ext cx="4588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홈 </a:t>
            </a:r>
            <a:r>
              <a:rPr lang="en-US" altLang="ko-KR" sz="3000" dirty="0"/>
              <a:t>(contents)</a:t>
            </a:r>
            <a:endParaRPr lang="ko-KR" altLang="en-US" sz="3000" dirty="0"/>
          </a:p>
        </p:txBody>
      </p:sp>
      <p:pic>
        <p:nvPicPr>
          <p:cNvPr id="3" name="그림 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0F0FF7D0-3908-4663-B307-F430F15D4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4" y="934853"/>
            <a:ext cx="6242749" cy="517011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52A8E2D-4A17-4D34-8FD0-2B1CEFFB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75" y="215369"/>
            <a:ext cx="4896281" cy="5889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2BB1B-649A-4F0E-903B-0DE1A1B6381F}"/>
              </a:ext>
            </a:extLst>
          </p:cNvPr>
          <p:cNvSpPr txBox="1"/>
          <p:nvPr/>
        </p:nvSpPr>
        <p:spPr>
          <a:xfrm>
            <a:off x="7041075" y="6209605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Width</a:t>
            </a:r>
            <a:r>
              <a:rPr lang="ko-KR" altLang="en-US" dirty="0"/>
              <a:t>가 </a:t>
            </a:r>
            <a:r>
              <a:rPr lang="en-US" altLang="ko-KR" dirty="0"/>
              <a:t>961px</a:t>
            </a:r>
            <a:r>
              <a:rPr lang="ko-KR" altLang="en-US" dirty="0"/>
              <a:t>이하일 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A9668-F1A2-40D8-B43E-7BB801B1F9A0}"/>
              </a:ext>
            </a:extLst>
          </p:cNvPr>
          <p:cNvSpPr txBox="1"/>
          <p:nvPr/>
        </p:nvSpPr>
        <p:spPr>
          <a:xfrm>
            <a:off x="254644" y="6209605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Width</a:t>
            </a:r>
            <a:r>
              <a:rPr lang="ko-KR" altLang="en-US" dirty="0"/>
              <a:t>가 </a:t>
            </a:r>
            <a:r>
              <a:rPr lang="en-US" altLang="ko-KR" dirty="0"/>
              <a:t>961px</a:t>
            </a:r>
            <a:r>
              <a:rPr lang="ko-KR" altLang="en-US" dirty="0"/>
              <a:t>이상일 때</a:t>
            </a:r>
          </a:p>
        </p:txBody>
      </p:sp>
    </p:spTree>
    <p:extLst>
      <p:ext uri="{BB962C8B-B14F-4D97-AF65-F5344CB8AC3E}">
        <p14:creationId xmlns:p14="http://schemas.microsoft.com/office/powerpoint/2010/main" val="190787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3BB710-7B18-4327-8622-FC55EAC46052}"/>
              </a:ext>
            </a:extLst>
          </p:cNvPr>
          <p:cNvSpPr txBox="1"/>
          <p:nvPr/>
        </p:nvSpPr>
        <p:spPr>
          <a:xfrm>
            <a:off x="101443" y="215369"/>
            <a:ext cx="4588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메뉴</a:t>
            </a:r>
            <a:r>
              <a:rPr lang="en-US" altLang="ko-KR" sz="4000" dirty="0"/>
              <a:t>1</a:t>
            </a:r>
            <a:r>
              <a:rPr lang="ko-KR" altLang="en-US" sz="4000" dirty="0"/>
              <a:t> </a:t>
            </a:r>
            <a:r>
              <a:rPr lang="en-US" altLang="ko-KR" sz="4000" dirty="0"/>
              <a:t>(news)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261B34-F8A2-44D1-A38B-1205B679E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39" y="215369"/>
            <a:ext cx="4699635" cy="6527720"/>
          </a:xfrm>
          <a:prstGeom prst="rect">
            <a:avLst/>
          </a:prstGeom>
        </p:spPr>
      </p:pic>
      <p:pic>
        <p:nvPicPr>
          <p:cNvPr id="8" name="그림 7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27AA61E9-A219-4694-8B9C-D8AA0BE3C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06" y="4221480"/>
            <a:ext cx="41529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3BB710-7B18-4327-8622-FC55EAC46052}"/>
              </a:ext>
            </a:extLst>
          </p:cNvPr>
          <p:cNvSpPr txBox="1"/>
          <p:nvPr/>
        </p:nvSpPr>
        <p:spPr>
          <a:xfrm>
            <a:off x="101442" y="215369"/>
            <a:ext cx="591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메뉴</a:t>
            </a:r>
            <a:r>
              <a:rPr lang="en-US" altLang="ko-KR" sz="4000" dirty="0"/>
              <a:t>2</a:t>
            </a:r>
            <a:r>
              <a:rPr lang="ko-KR" altLang="en-US" sz="4000" dirty="0"/>
              <a:t> </a:t>
            </a:r>
            <a:r>
              <a:rPr lang="en-US" altLang="ko-KR" sz="4000" dirty="0"/>
              <a:t>(media slideshow)</a:t>
            </a:r>
            <a:endParaRPr lang="ko-KR" altLang="en-US" sz="4000" dirty="0"/>
          </a:p>
        </p:txBody>
      </p:sp>
      <p:pic>
        <p:nvPicPr>
          <p:cNvPr id="3" name="그림 2" descr="텍스트, 액자이(가) 표시된 사진&#10;&#10;자동 생성된 설명">
            <a:extLst>
              <a:ext uri="{FF2B5EF4-FFF2-40B4-BE49-F238E27FC236}">
                <a16:creationId xmlns:a16="http://schemas.microsoft.com/office/drawing/2014/main" id="{FDEE4DD0-5109-4D6E-89CF-584E48FA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6" y="1274640"/>
            <a:ext cx="6156641" cy="4545136"/>
          </a:xfrm>
          <a:prstGeom prst="rect">
            <a:avLst/>
          </a:prstGeom>
        </p:spPr>
      </p:pic>
      <p:pic>
        <p:nvPicPr>
          <p:cNvPr id="6" name="그림 5" descr="텍스트, 모니터, 실내, 전자기기이(가) 표시된 사진&#10;&#10;자동 생성된 설명">
            <a:extLst>
              <a:ext uri="{FF2B5EF4-FFF2-40B4-BE49-F238E27FC236}">
                <a16:creationId xmlns:a16="http://schemas.microsoft.com/office/drawing/2014/main" id="{B43B4170-848C-4F4A-9F27-02F217C2D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4" y="1216286"/>
            <a:ext cx="5045540" cy="248976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A7DFC17-D982-4195-AEDE-CBF86F3B7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4" y="3706054"/>
            <a:ext cx="5045540" cy="2651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6AA53-362E-44F6-8197-3AE95023F2B3}"/>
              </a:ext>
            </a:extLst>
          </p:cNvPr>
          <p:cNvSpPr txBox="1"/>
          <p:nvPr/>
        </p:nvSpPr>
        <p:spPr>
          <a:xfrm>
            <a:off x="457200" y="5986495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를 이용한</a:t>
            </a:r>
            <a:r>
              <a:rPr lang="en-US" altLang="ko-KR" dirty="0"/>
              <a:t> </a:t>
            </a:r>
            <a:r>
              <a:rPr lang="ko-KR" altLang="en-US" dirty="0"/>
              <a:t>슬라이드쇼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아래 점을 눌러 이동할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54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3BB710-7B18-4327-8622-FC55EAC46052}"/>
              </a:ext>
            </a:extLst>
          </p:cNvPr>
          <p:cNvSpPr txBox="1"/>
          <p:nvPr/>
        </p:nvSpPr>
        <p:spPr>
          <a:xfrm>
            <a:off x="101442" y="215369"/>
            <a:ext cx="591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메뉴</a:t>
            </a:r>
            <a:r>
              <a:rPr lang="en-US" altLang="ko-KR" sz="4000"/>
              <a:t>3</a:t>
            </a:r>
            <a:r>
              <a:rPr lang="ko-KR" altLang="en-US" sz="4000"/>
              <a:t> </a:t>
            </a:r>
            <a:r>
              <a:rPr lang="en-US" altLang="ko-KR" sz="4000"/>
              <a:t>(information)</a:t>
            </a:r>
            <a:endParaRPr lang="ko-KR" altLang="en-US"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F105F0-99E1-4DEC-BE40-B3C3B7CF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3" y="1474082"/>
            <a:ext cx="5918357" cy="4904747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79BF3D4-46C3-4DE6-BCE3-CC6EBABF4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44" y="742950"/>
            <a:ext cx="6011045" cy="198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707FF8-D795-4C1B-BF4D-0D8F4758B51A}"/>
              </a:ext>
            </a:extLst>
          </p:cNvPr>
          <p:cNvSpPr txBox="1"/>
          <p:nvPr/>
        </p:nvSpPr>
        <p:spPr>
          <a:xfrm>
            <a:off x="7296149" y="3067065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정보마다 링크가 걸려있다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02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3BB710-7B18-4327-8622-FC55EAC46052}"/>
              </a:ext>
            </a:extLst>
          </p:cNvPr>
          <p:cNvSpPr txBox="1"/>
          <p:nvPr/>
        </p:nvSpPr>
        <p:spPr>
          <a:xfrm>
            <a:off x="101442" y="215369"/>
            <a:ext cx="591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메뉴</a:t>
            </a:r>
            <a:r>
              <a:rPr lang="en-US" altLang="ko-KR" sz="4000" dirty="0"/>
              <a:t>4</a:t>
            </a:r>
            <a:r>
              <a:rPr lang="ko-KR" altLang="en-US" sz="4000" dirty="0"/>
              <a:t> </a:t>
            </a:r>
            <a:r>
              <a:rPr lang="en-US" altLang="ko-KR" sz="4000" dirty="0"/>
              <a:t>(Spec)</a:t>
            </a:r>
            <a:endParaRPr lang="ko-KR" altLang="en-US" sz="4000" dirty="0"/>
          </a:p>
        </p:txBody>
      </p:sp>
      <p:pic>
        <p:nvPicPr>
          <p:cNvPr id="3" name="그림 2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97F886A-3C5D-4348-A20E-A1EA99149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007" y="1448736"/>
            <a:ext cx="8002190" cy="5019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A0B97-F98B-42A9-BA2B-6612902D6D58}"/>
              </a:ext>
            </a:extLst>
          </p:cNvPr>
          <p:cNvSpPr txBox="1"/>
          <p:nvPr/>
        </p:nvSpPr>
        <p:spPr>
          <a:xfrm>
            <a:off x="101442" y="1649506"/>
            <a:ext cx="3636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 </a:t>
            </a:r>
            <a:r>
              <a:rPr lang="en-US" altLang="ko-KR" dirty="0"/>
              <a:t>iframe</a:t>
            </a:r>
            <a:r>
              <a:rPr lang="ko-KR" altLang="en-US" dirty="0"/>
              <a:t>에 각 사양에 맞는</a:t>
            </a:r>
            <a:endParaRPr lang="en-US" altLang="ko-KR" dirty="0"/>
          </a:p>
          <a:p>
            <a:r>
              <a:rPr lang="ko-KR" altLang="en-US" dirty="0"/>
              <a:t>스펙이 출력될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05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116</Words>
  <Application>Microsoft Office PowerPoint</Application>
  <PresentationFormat>와이드스크린</PresentationFormat>
  <Paragraphs>24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Web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프로젝트</dc:title>
  <dc:creator>현기</dc:creator>
  <cp:lastModifiedBy>현기</cp:lastModifiedBy>
  <cp:revision>6</cp:revision>
  <dcterms:created xsi:type="dcterms:W3CDTF">2021-05-31T06:00:53Z</dcterms:created>
  <dcterms:modified xsi:type="dcterms:W3CDTF">2021-05-31T06:41:55Z</dcterms:modified>
</cp:coreProperties>
</file>